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1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9/13/13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Themed Clay Box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586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6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910" y="863032"/>
            <a:ext cx="4502186" cy="4363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695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7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928" y="698575"/>
            <a:ext cx="5613119" cy="400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8642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8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819" y="1094871"/>
            <a:ext cx="5117664" cy="4599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4452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9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328" y="541374"/>
            <a:ext cx="3709340" cy="584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5839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10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124" y="892149"/>
            <a:ext cx="6227106" cy="4646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669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1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528" y="984125"/>
            <a:ext cx="4030253" cy="4587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603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res-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778" y="1202872"/>
            <a:ext cx="5810137" cy="386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0457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res-3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890" y="348015"/>
            <a:ext cx="4708063" cy="6285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5473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res-4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338" y="446554"/>
            <a:ext cx="4527133" cy="604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689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res-5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601" y="1173742"/>
            <a:ext cx="5738834" cy="3825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865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r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980" y="678820"/>
            <a:ext cx="6579615" cy="529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997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res-6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256" y="840481"/>
            <a:ext cx="4873746" cy="502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076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res-7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815" y="413707"/>
            <a:ext cx="4494290" cy="600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253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 copy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777" y="399683"/>
            <a:ext cx="5976610" cy="6003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819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206" y="1027692"/>
            <a:ext cx="6970648" cy="4621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725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299" y="531069"/>
            <a:ext cx="5899977" cy="592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465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3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93" y="591230"/>
            <a:ext cx="8033530" cy="2441563"/>
          </a:xfrm>
          <a:prstGeom prst="rect">
            <a:avLst/>
          </a:prstGeom>
        </p:spPr>
      </p:pic>
      <p:pic>
        <p:nvPicPr>
          <p:cNvPr id="5" name="Picture 4" descr="images-4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715" y="3319249"/>
            <a:ext cx="4510495" cy="333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033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853" y="571135"/>
            <a:ext cx="6332128" cy="493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519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r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320" y="625008"/>
            <a:ext cx="5761801" cy="5736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223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327" y="776967"/>
            <a:ext cx="4795927" cy="479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662616"/>
      </p:ext>
    </p:extLst>
  </p:cSld>
  <p:clrMapOvr>
    <a:masterClrMapping/>
  </p:clrMapOvr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8</TotalTime>
  <Words>3</Words>
  <Application>Microsoft Macintosh PowerPoint</Application>
  <PresentationFormat>On-screen Show (4:3)</PresentationFormat>
  <Paragraphs>1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 Black </vt:lpstr>
      <vt:lpstr>Themed Clay Box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Themed Clay Box</dc:title>
  <dc:creator>Feola, Amanda</dc:creator>
  <cp:lastModifiedBy>Amanda Feola-Dudzinski</cp:lastModifiedBy>
  <cp:revision>1</cp:revision>
  <dcterms:created xsi:type="dcterms:W3CDTF">2013-09-12T17:31:55Z</dcterms:created>
  <dcterms:modified xsi:type="dcterms:W3CDTF">2013-09-13T12:07:37Z</dcterms:modified>
</cp:coreProperties>
</file>